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  <p:sldId id="257" r:id="rId6"/>
    <p:sldId id="258" r:id="rId7"/>
    <p:sldId id="259" r:id="rId8"/>
    <p:sldId id="264" r:id="rId9"/>
    <p:sldId id="260" r:id="rId10"/>
    <p:sldId id="261" r:id="rId11"/>
    <p:sldId id="262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785"/>
    <a:srgbClr val="F9A61A"/>
    <a:srgbClr val="F9ED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anuel Dumke Dalla Roza" userId="f67c1e42-0e65-4d0f-8907-8ce5a8fcc4a1" providerId="ADAL" clId="{F68AE315-3AC0-47A1-A57A-113772C65591}"/>
    <pc:docChg chg="modSld sldOrd">
      <pc:chgData name="Emanuel Dumke Dalla Roza" userId="f67c1e42-0e65-4d0f-8907-8ce5a8fcc4a1" providerId="ADAL" clId="{F68AE315-3AC0-47A1-A57A-113772C65591}" dt="2024-01-26T13:09:47.720" v="77"/>
      <pc:docMkLst>
        <pc:docMk/>
      </pc:docMkLst>
      <pc:sldChg chg="modSp mod">
        <pc:chgData name="Emanuel Dumke Dalla Roza" userId="f67c1e42-0e65-4d0f-8907-8ce5a8fcc4a1" providerId="ADAL" clId="{F68AE315-3AC0-47A1-A57A-113772C65591}" dt="2024-01-23T13:48:11.474" v="75"/>
        <pc:sldMkLst>
          <pc:docMk/>
          <pc:sldMk cId="452695475" sldId="258"/>
        </pc:sldMkLst>
        <pc:spChg chg="mod">
          <ac:chgData name="Emanuel Dumke Dalla Roza" userId="f67c1e42-0e65-4d0f-8907-8ce5a8fcc4a1" providerId="ADAL" clId="{F68AE315-3AC0-47A1-A57A-113772C65591}" dt="2024-01-23T13:48:11.474" v="75"/>
          <ac:spMkLst>
            <pc:docMk/>
            <pc:sldMk cId="452695475" sldId="258"/>
            <ac:spMk id="4" creationId="{B11B0765-E995-3191-8866-E505344F911A}"/>
          </ac:spMkLst>
        </pc:spChg>
      </pc:sldChg>
      <pc:sldChg chg="ord">
        <pc:chgData name="Emanuel Dumke Dalla Roza" userId="f67c1e42-0e65-4d0f-8907-8ce5a8fcc4a1" providerId="ADAL" clId="{F68AE315-3AC0-47A1-A57A-113772C65591}" dt="2024-01-26T13:09:47.720" v="77"/>
        <pc:sldMkLst>
          <pc:docMk/>
          <pc:sldMk cId="3973348306" sldId="262"/>
        </pc:sldMkLst>
      </pc:sldChg>
    </pc:docChg>
  </pc:docChgLst>
  <pc:docChgLst>
    <pc:chgData name="Andrey Felipe dos Reis" userId="9d5880aa-6969-4780-9576-7e9e29415f3a" providerId="ADAL" clId="{FFDEEC01-1B6B-411C-B374-17662218371A}"/>
    <pc:docChg chg="undo custSel addSld delSld modSld sldOrd">
      <pc:chgData name="Andrey Felipe dos Reis" userId="9d5880aa-6969-4780-9576-7e9e29415f3a" providerId="ADAL" clId="{FFDEEC01-1B6B-411C-B374-17662218371A}" dt="2023-04-22T13:10:51.765" v="1091" actId="20577"/>
      <pc:docMkLst>
        <pc:docMk/>
      </pc:docMkLst>
      <pc:sldChg chg="addSp delSp modSp mod">
        <pc:chgData name="Andrey Felipe dos Reis" userId="9d5880aa-6969-4780-9576-7e9e29415f3a" providerId="ADAL" clId="{FFDEEC01-1B6B-411C-B374-17662218371A}" dt="2023-04-22T13:07:57.579" v="994" actId="20577"/>
        <pc:sldMkLst>
          <pc:docMk/>
          <pc:sldMk cId="3752051112" sldId="257"/>
        </pc:sldMkLst>
        <pc:spChg chg="add mod">
          <ac:chgData name="Andrey Felipe dos Reis" userId="9d5880aa-6969-4780-9576-7e9e29415f3a" providerId="ADAL" clId="{FFDEEC01-1B6B-411C-B374-17662218371A}" dt="2023-04-22T13:07:57.579" v="994" actId="20577"/>
          <ac:spMkLst>
            <pc:docMk/>
            <pc:sldMk cId="3752051112" sldId="257"/>
            <ac:spMk id="2" creationId="{5C55842D-95D6-8FD5-B93B-C407F1B729E1}"/>
          </ac:spMkLst>
        </pc:spChg>
        <pc:spChg chg="del mod">
          <ac:chgData name="Andrey Felipe dos Reis" userId="9d5880aa-6969-4780-9576-7e9e29415f3a" providerId="ADAL" clId="{FFDEEC01-1B6B-411C-B374-17662218371A}" dt="2023-04-22T12:50:22.297" v="119" actId="478"/>
          <ac:spMkLst>
            <pc:docMk/>
            <pc:sldMk cId="3752051112" sldId="257"/>
            <ac:spMk id="4" creationId="{D34ED370-B121-D857-47D5-8BFBF4E48E3D}"/>
          </ac:spMkLst>
        </pc:spChg>
        <pc:spChg chg="mod">
          <ac:chgData name="Andrey Felipe dos Reis" userId="9d5880aa-6969-4780-9576-7e9e29415f3a" providerId="ADAL" clId="{FFDEEC01-1B6B-411C-B374-17662218371A}" dt="2023-04-22T12:50:59.327" v="162" actId="1036"/>
          <ac:spMkLst>
            <pc:docMk/>
            <pc:sldMk cId="3752051112" sldId="257"/>
            <ac:spMk id="5" creationId="{18C23849-B8DA-3467-B907-D0C6B462F882}"/>
          </ac:spMkLst>
        </pc:spChg>
      </pc:sldChg>
      <pc:sldChg chg="addSp delSp modSp mod">
        <pc:chgData name="Andrey Felipe dos Reis" userId="9d5880aa-6969-4780-9576-7e9e29415f3a" providerId="ADAL" clId="{FFDEEC01-1B6B-411C-B374-17662218371A}" dt="2023-04-22T13:07:25.268" v="992" actId="1957"/>
        <pc:sldMkLst>
          <pc:docMk/>
          <pc:sldMk cId="301507457" sldId="259"/>
        </pc:sldMkLst>
        <pc:spChg chg="mod">
          <ac:chgData name="Andrey Felipe dos Reis" userId="9d5880aa-6969-4780-9576-7e9e29415f3a" providerId="ADAL" clId="{FFDEEC01-1B6B-411C-B374-17662218371A}" dt="2023-04-22T13:06:54.612" v="989" actId="20577"/>
          <ac:spMkLst>
            <pc:docMk/>
            <pc:sldMk cId="301507457" sldId="259"/>
            <ac:spMk id="4" creationId="{4B630211-C12B-E6AF-FC64-46D3B15715FA}"/>
          </ac:spMkLst>
        </pc:spChg>
        <pc:spChg chg="mod">
          <ac:chgData name="Andrey Felipe dos Reis" userId="9d5880aa-6969-4780-9576-7e9e29415f3a" providerId="ADAL" clId="{FFDEEC01-1B6B-411C-B374-17662218371A}" dt="2023-04-22T12:59:26.868" v="652" actId="20577"/>
          <ac:spMkLst>
            <pc:docMk/>
            <pc:sldMk cId="301507457" sldId="259"/>
            <ac:spMk id="5" creationId="{8FFD4BF0-6C3F-244C-7B23-B3217B8AEA9F}"/>
          </ac:spMkLst>
        </pc:spChg>
        <pc:graphicFrameChg chg="add del mod">
          <ac:chgData name="Andrey Felipe dos Reis" userId="9d5880aa-6969-4780-9576-7e9e29415f3a" providerId="ADAL" clId="{FFDEEC01-1B6B-411C-B374-17662218371A}" dt="2023-04-22T13:07:25.268" v="992" actId="1957"/>
          <ac:graphicFrameMkLst>
            <pc:docMk/>
            <pc:sldMk cId="301507457" sldId="259"/>
            <ac:graphicFrameMk id="7" creationId="{5A145022-337F-FC0C-A2F8-1BADAF0AAECA}"/>
          </ac:graphicFrameMkLst>
        </pc:graphicFrameChg>
      </pc:sldChg>
      <pc:sldChg chg="addSp delSp modSp mod">
        <pc:chgData name="Andrey Felipe dos Reis" userId="9d5880aa-6969-4780-9576-7e9e29415f3a" providerId="ADAL" clId="{FFDEEC01-1B6B-411C-B374-17662218371A}" dt="2023-04-22T13:10:51.765" v="1091" actId="20577"/>
        <pc:sldMkLst>
          <pc:docMk/>
          <pc:sldMk cId="2077311464" sldId="260"/>
        </pc:sldMkLst>
        <pc:spChg chg="del mod">
          <ac:chgData name="Andrey Felipe dos Reis" userId="9d5880aa-6969-4780-9576-7e9e29415f3a" providerId="ADAL" clId="{FFDEEC01-1B6B-411C-B374-17662218371A}" dt="2023-04-22T13:04:39.411" v="900" actId="478"/>
          <ac:spMkLst>
            <pc:docMk/>
            <pc:sldMk cId="2077311464" sldId="260"/>
            <ac:spMk id="4" creationId="{82F756BA-5EF2-3A93-7F76-B3242C1CA96C}"/>
          </ac:spMkLst>
        </pc:spChg>
        <pc:spChg chg="del">
          <ac:chgData name="Andrey Felipe dos Reis" userId="9d5880aa-6969-4780-9576-7e9e29415f3a" providerId="ADAL" clId="{FFDEEC01-1B6B-411C-B374-17662218371A}" dt="2023-04-22T12:48:19.253" v="23" actId="478"/>
          <ac:spMkLst>
            <pc:docMk/>
            <pc:sldMk cId="2077311464" sldId="260"/>
            <ac:spMk id="5" creationId="{07ACF59A-6BA5-548C-9AE0-D287CCB2AF09}"/>
          </ac:spMkLst>
        </pc:spChg>
        <pc:spChg chg="add mod">
          <ac:chgData name="Andrey Felipe dos Reis" userId="9d5880aa-6969-4780-9576-7e9e29415f3a" providerId="ADAL" clId="{FFDEEC01-1B6B-411C-B374-17662218371A}" dt="2023-04-22T13:09:34.297" v="1024" actId="20577"/>
          <ac:spMkLst>
            <pc:docMk/>
            <pc:sldMk cId="2077311464" sldId="260"/>
            <ac:spMk id="9" creationId="{E164CBE0-7EA3-0CA6-1D31-775797EC8EB0}"/>
          </ac:spMkLst>
        </pc:spChg>
        <pc:spChg chg="add del mod">
          <ac:chgData name="Andrey Felipe dos Reis" userId="9d5880aa-6969-4780-9576-7e9e29415f3a" providerId="ADAL" clId="{FFDEEC01-1B6B-411C-B374-17662218371A}" dt="2023-04-22T13:08:27.352" v="1004" actId="478"/>
          <ac:spMkLst>
            <pc:docMk/>
            <pc:sldMk cId="2077311464" sldId="260"/>
            <ac:spMk id="10" creationId="{97D6009F-C248-A3DA-FE16-939CF5C64D4E}"/>
          </ac:spMkLst>
        </pc:spChg>
        <pc:spChg chg="add mod">
          <ac:chgData name="Andrey Felipe dos Reis" userId="9d5880aa-6969-4780-9576-7e9e29415f3a" providerId="ADAL" clId="{FFDEEC01-1B6B-411C-B374-17662218371A}" dt="2023-04-22T13:10:51.765" v="1091" actId="20577"/>
          <ac:spMkLst>
            <pc:docMk/>
            <pc:sldMk cId="2077311464" sldId="260"/>
            <ac:spMk id="16" creationId="{A04832D9-AEEF-96AE-3015-E93B60423DE2}"/>
          </ac:spMkLst>
        </pc:spChg>
        <pc:graphicFrameChg chg="add mod">
          <ac:chgData name="Andrey Felipe dos Reis" userId="9d5880aa-6969-4780-9576-7e9e29415f3a" providerId="ADAL" clId="{FFDEEC01-1B6B-411C-B374-17662218371A}" dt="2023-04-22T13:09:46.316" v="1046" actId="1035"/>
          <ac:graphicFrameMkLst>
            <pc:docMk/>
            <pc:sldMk cId="2077311464" sldId="260"/>
            <ac:graphicFrameMk id="15" creationId="{E2A92467-420C-889A-2D53-3C682ACCDCEA}"/>
          </ac:graphicFrameMkLst>
        </pc:graphicFrameChg>
        <pc:picChg chg="add del mod">
          <ac:chgData name="Andrey Felipe dos Reis" userId="9d5880aa-6969-4780-9576-7e9e29415f3a" providerId="ADAL" clId="{FFDEEC01-1B6B-411C-B374-17662218371A}" dt="2023-04-22T12:49:15.684" v="111" actId="478"/>
          <ac:picMkLst>
            <pc:docMk/>
            <pc:sldMk cId="2077311464" sldId="260"/>
            <ac:picMk id="6" creationId="{7C2169B3-341E-DD00-AB13-E602483033DA}"/>
          </ac:picMkLst>
        </pc:picChg>
        <pc:picChg chg="add del mod">
          <ac:chgData name="Andrey Felipe dos Reis" userId="9d5880aa-6969-4780-9576-7e9e29415f3a" providerId="ADAL" clId="{FFDEEC01-1B6B-411C-B374-17662218371A}" dt="2023-04-22T13:04:39.411" v="900" actId="478"/>
          <ac:picMkLst>
            <pc:docMk/>
            <pc:sldMk cId="2077311464" sldId="260"/>
            <ac:picMk id="8" creationId="{0E700384-417C-B9B4-1D94-F787BDFAEC76}"/>
          </ac:picMkLst>
        </pc:picChg>
        <pc:picChg chg="add del mod">
          <ac:chgData name="Andrey Felipe dos Reis" userId="9d5880aa-6969-4780-9576-7e9e29415f3a" providerId="ADAL" clId="{FFDEEC01-1B6B-411C-B374-17662218371A}" dt="2023-04-22T13:08:23.974" v="1003" actId="478"/>
          <ac:picMkLst>
            <pc:docMk/>
            <pc:sldMk cId="2077311464" sldId="260"/>
            <ac:picMk id="12" creationId="{E7D33FBA-7F0A-F134-76E5-341F6417B309}"/>
          </ac:picMkLst>
        </pc:picChg>
      </pc:sldChg>
      <pc:sldChg chg="addSp delSp modSp mod">
        <pc:chgData name="Andrey Felipe dos Reis" userId="9d5880aa-6969-4780-9576-7e9e29415f3a" providerId="ADAL" clId="{FFDEEC01-1B6B-411C-B374-17662218371A}" dt="2023-04-22T13:06:47.321" v="987" actId="20577"/>
        <pc:sldMkLst>
          <pc:docMk/>
          <pc:sldMk cId="2023750916" sldId="261"/>
        </pc:sldMkLst>
        <pc:spChg chg="add mod">
          <ac:chgData name="Andrey Felipe dos Reis" userId="9d5880aa-6969-4780-9576-7e9e29415f3a" providerId="ADAL" clId="{FFDEEC01-1B6B-411C-B374-17662218371A}" dt="2023-04-22T13:06:47.321" v="987" actId="20577"/>
          <ac:spMkLst>
            <pc:docMk/>
            <pc:sldMk cId="2023750916" sldId="261"/>
            <ac:spMk id="2" creationId="{2EB55301-53CB-33E5-EE3C-E02CED7803B5}"/>
          </ac:spMkLst>
        </pc:spChg>
        <pc:spChg chg="del mod">
          <ac:chgData name="Andrey Felipe dos Reis" userId="9d5880aa-6969-4780-9576-7e9e29415f3a" providerId="ADAL" clId="{FFDEEC01-1B6B-411C-B374-17662218371A}" dt="2023-04-22T13:01:15.562" v="654" actId="478"/>
          <ac:spMkLst>
            <pc:docMk/>
            <pc:sldMk cId="2023750916" sldId="261"/>
            <ac:spMk id="4" creationId="{D1C82808-BE66-0444-6FD8-0AED4FE1BDB5}"/>
          </ac:spMkLst>
        </pc:spChg>
        <pc:spChg chg="del">
          <ac:chgData name="Andrey Felipe dos Reis" userId="9d5880aa-6969-4780-9576-7e9e29415f3a" providerId="ADAL" clId="{FFDEEC01-1B6B-411C-B374-17662218371A}" dt="2023-04-22T13:01:15.562" v="654" actId="478"/>
          <ac:spMkLst>
            <pc:docMk/>
            <pc:sldMk cId="2023750916" sldId="261"/>
            <ac:spMk id="5" creationId="{81241FB2-1133-B7A3-D343-1936228C9A23}"/>
          </ac:spMkLst>
        </pc:spChg>
        <pc:spChg chg="add mod">
          <ac:chgData name="Andrey Felipe dos Reis" userId="9d5880aa-6969-4780-9576-7e9e29415f3a" providerId="ADAL" clId="{FFDEEC01-1B6B-411C-B374-17662218371A}" dt="2023-04-22T13:06:41.201" v="985" actId="207"/>
          <ac:spMkLst>
            <pc:docMk/>
            <pc:sldMk cId="2023750916" sldId="261"/>
            <ac:spMk id="6" creationId="{B6AB8E89-F789-67BA-6068-0EF586934062}"/>
          </ac:spMkLst>
        </pc:spChg>
      </pc:sldChg>
      <pc:sldChg chg="addSp delSp modSp mod modShow">
        <pc:chgData name="Andrey Felipe dos Reis" userId="9d5880aa-6969-4780-9576-7e9e29415f3a" providerId="ADAL" clId="{FFDEEC01-1B6B-411C-B374-17662218371A}" dt="2023-04-22T13:00:12.115" v="653" actId="729"/>
        <pc:sldMkLst>
          <pc:docMk/>
          <pc:sldMk cId="2566511513" sldId="263"/>
        </pc:sldMkLst>
        <pc:spChg chg="del">
          <ac:chgData name="Andrey Felipe dos Reis" userId="9d5880aa-6969-4780-9576-7e9e29415f3a" providerId="ADAL" clId="{FFDEEC01-1B6B-411C-B374-17662218371A}" dt="2023-04-22T12:46:50.683" v="8" actId="478"/>
          <ac:spMkLst>
            <pc:docMk/>
            <pc:sldMk cId="2566511513" sldId="263"/>
            <ac:spMk id="2" creationId="{01AC8006-252D-8F60-C624-DB190AF6525F}"/>
          </ac:spMkLst>
        </pc:spChg>
        <pc:spChg chg="del">
          <ac:chgData name="Andrey Felipe dos Reis" userId="9d5880aa-6969-4780-9576-7e9e29415f3a" providerId="ADAL" clId="{FFDEEC01-1B6B-411C-B374-17662218371A}" dt="2023-04-22T12:46:50.683" v="8" actId="478"/>
          <ac:spMkLst>
            <pc:docMk/>
            <pc:sldMk cId="2566511513" sldId="263"/>
            <ac:spMk id="3" creationId="{1FC886CC-F8B4-7715-E53C-937CE239868A}"/>
          </ac:spMkLst>
        </pc:spChg>
        <pc:spChg chg="add del">
          <ac:chgData name="Andrey Felipe dos Reis" userId="9d5880aa-6969-4780-9576-7e9e29415f3a" providerId="ADAL" clId="{FFDEEC01-1B6B-411C-B374-17662218371A}" dt="2023-04-22T12:51:36.691" v="164" actId="478"/>
          <ac:spMkLst>
            <pc:docMk/>
            <pc:sldMk cId="2566511513" sldId="263"/>
            <ac:spMk id="7" creationId="{B781C6EA-5337-36B4-47BF-B38AA5A7E596}"/>
          </ac:spMkLst>
        </pc:spChg>
        <pc:spChg chg="add mod">
          <ac:chgData name="Andrey Felipe dos Reis" userId="9d5880aa-6969-4780-9576-7e9e29415f3a" providerId="ADAL" clId="{FFDEEC01-1B6B-411C-B374-17662218371A}" dt="2023-04-22T12:56:44.564" v="465" actId="1076"/>
          <ac:spMkLst>
            <pc:docMk/>
            <pc:sldMk cId="2566511513" sldId="263"/>
            <ac:spMk id="8" creationId="{60F649A8-E1EA-C096-91BD-3B5AAB4CA8A1}"/>
          </ac:spMkLst>
        </pc:spChg>
        <pc:spChg chg="add mod">
          <ac:chgData name="Andrey Felipe dos Reis" userId="9d5880aa-6969-4780-9576-7e9e29415f3a" providerId="ADAL" clId="{FFDEEC01-1B6B-411C-B374-17662218371A}" dt="2023-04-22T12:56:51.187" v="473" actId="1037"/>
          <ac:spMkLst>
            <pc:docMk/>
            <pc:sldMk cId="2566511513" sldId="263"/>
            <ac:spMk id="9" creationId="{F508F93B-DB8D-3001-2E31-CF329E0FBCD0}"/>
          </ac:spMkLst>
        </pc:spChg>
        <pc:spChg chg="add mod">
          <ac:chgData name="Andrey Felipe dos Reis" userId="9d5880aa-6969-4780-9576-7e9e29415f3a" providerId="ADAL" clId="{FFDEEC01-1B6B-411C-B374-17662218371A}" dt="2023-04-22T12:56:56.851" v="481" actId="1037"/>
          <ac:spMkLst>
            <pc:docMk/>
            <pc:sldMk cId="2566511513" sldId="263"/>
            <ac:spMk id="10" creationId="{0FD6F9BC-0CA4-E74E-184E-CB67FBB7E8E8}"/>
          </ac:spMkLst>
        </pc:spChg>
        <pc:spChg chg="add del mod">
          <ac:chgData name="Andrey Felipe dos Reis" userId="9d5880aa-6969-4780-9576-7e9e29415f3a" providerId="ADAL" clId="{FFDEEC01-1B6B-411C-B374-17662218371A}" dt="2023-04-22T12:54:28.653" v="388" actId="478"/>
          <ac:spMkLst>
            <pc:docMk/>
            <pc:sldMk cId="2566511513" sldId="263"/>
            <ac:spMk id="11" creationId="{764BD9A2-F635-1FA3-F601-CC7898EDFAAC}"/>
          </ac:spMkLst>
        </pc:spChg>
        <pc:spChg chg="add mod">
          <ac:chgData name="Andrey Felipe dos Reis" userId="9d5880aa-6969-4780-9576-7e9e29415f3a" providerId="ADAL" clId="{FFDEEC01-1B6B-411C-B374-17662218371A}" dt="2023-04-22T12:57:00.934" v="489" actId="1037"/>
          <ac:spMkLst>
            <pc:docMk/>
            <pc:sldMk cId="2566511513" sldId="263"/>
            <ac:spMk id="12" creationId="{A2CB58E0-0BB5-5766-E530-246E87494299}"/>
          </ac:spMkLst>
        </pc:spChg>
        <pc:picChg chg="add mod">
          <ac:chgData name="Andrey Felipe dos Reis" userId="9d5880aa-6969-4780-9576-7e9e29415f3a" providerId="ADAL" clId="{FFDEEC01-1B6B-411C-B374-17662218371A}" dt="2023-04-22T12:47:07.577" v="13" actId="14100"/>
          <ac:picMkLst>
            <pc:docMk/>
            <pc:sldMk cId="2566511513" sldId="263"/>
            <ac:picMk id="5" creationId="{907C8698-E172-5F9B-13B7-8083007047D0}"/>
          </ac:picMkLst>
        </pc:picChg>
        <pc:picChg chg="add del mod">
          <ac:chgData name="Andrey Felipe dos Reis" userId="9d5880aa-6969-4780-9576-7e9e29415f3a" providerId="ADAL" clId="{FFDEEC01-1B6B-411C-B374-17662218371A}" dt="2023-04-22T12:53:07.512" v="271" actId="478"/>
          <ac:picMkLst>
            <pc:docMk/>
            <pc:sldMk cId="2566511513" sldId="263"/>
            <ac:picMk id="6" creationId="{827B86BD-6DA6-3086-28D3-7DE164A3A34A}"/>
          </ac:picMkLst>
        </pc:picChg>
      </pc:sldChg>
      <pc:sldChg chg="addSp delSp modSp add mod ord">
        <pc:chgData name="Andrey Felipe dos Reis" userId="9d5880aa-6969-4780-9576-7e9e29415f3a" providerId="ADAL" clId="{FFDEEC01-1B6B-411C-B374-17662218371A}" dt="2023-04-22T13:08:09.714" v="1002" actId="20577"/>
        <pc:sldMkLst>
          <pc:docMk/>
          <pc:sldMk cId="3287282341" sldId="264"/>
        </pc:sldMkLst>
        <pc:spChg chg="del mod">
          <ac:chgData name="Andrey Felipe dos Reis" userId="9d5880aa-6969-4780-9576-7e9e29415f3a" providerId="ADAL" clId="{FFDEEC01-1B6B-411C-B374-17662218371A}" dt="2023-04-22T13:03:13.887" v="712" actId="478"/>
          <ac:spMkLst>
            <pc:docMk/>
            <pc:sldMk cId="3287282341" sldId="264"/>
            <ac:spMk id="4" creationId="{82F756BA-5EF2-3A93-7F76-B3242C1CA96C}"/>
          </ac:spMkLst>
        </pc:spChg>
        <pc:spChg chg="add mod">
          <ac:chgData name="Andrey Felipe dos Reis" userId="9d5880aa-6969-4780-9576-7e9e29415f3a" providerId="ADAL" clId="{FFDEEC01-1B6B-411C-B374-17662218371A}" dt="2023-04-22T13:08:09.714" v="1002" actId="20577"/>
          <ac:spMkLst>
            <pc:docMk/>
            <pc:sldMk cId="3287282341" sldId="264"/>
            <ac:spMk id="9" creationId="{9414632A-2B57-505F-B583-79462FB99F19}"/>
          </ac:spMkLst>
        </pc:spChg>
        <pc:spChg chg="add mod">
          <ac:chgData name="Andrey Felipe dos Reis" userId="9d5880aa-6969-4780-9576-7e9e29415f3a" providerId="ADAL" clId="{FFDEEC01-1B6B-411C-B374-17662218371A}" dt="2023-04-22T13:05:38.713" v="930" actId="20577"/>
          <ac:spMkLst>
            <pc:docMk/>
            <pc:sldMk cId="3287282341" sldId="264"/>
            <ac:spMk id="10" creationId="{7ABAB6A0-FBCC-90AA-658F-F9EEB1876326}"/>
          </ac:spMkLst>
        </pc:spChg>
        <pc:picChg chg="add mod">
          <ac:chgData name="Andrey Felipe dos Reis" userId="9d5880aa-6969-4780-9576-7e9e29415f3a" providerId="ADAL" clId="{FFDEEC01-1B6B-411C-B374-17662218371A}" dt="2023-04-22T13:04:34.349" v="899" actId="207"/>
          <ac:picMkLst>
            <pc:docMk/>
            <pc:sldMk cId="3287282341" sldId="264"/>
            <ac:picMk id="5" creationId="{224F267C-0C3D-ADBF-D84F-C6A8F895460E}"/>
          </ac:picMkLst>
        </pc:picChg>
        <pc:picChg chg="del">
          <ac:chgData name="Andrey Felipe dos Reis" userId="9d5880aa-6969-4780-9576-7e9e29415f3a" providerId="ADAL" clId="{FFDEEC01-1B6B-411C-B374-17662218371A}" dt="2023-04-22T13:02:24.060" v="660" actId="478"/>
          <ac:picMkLst>
            <pc:docMk/>
            <pc:sldMk cId="3287282341" sldId="264"/>
            <ac:picMk id="6" creationId="{7C2169B3-341E-DD00-AB13-E602483033DA}"/>
          </ac:picMkLst>
        </pc:picChg>
        <pc:picChg chg="add mod">
          <ac:chgData name="Andrey Felipe dos Reis" userId="9d5880aa-6969-4780-9576-7e9e29415f3a" providerId="ADAL" clId="{FFDEEC01-1B6B-411C-B374-17662218371A}" dt="2023-04-22T13:04:22.023" v="897" actId="1035"/>
          <ac:picMkLst>
            <pc:docMk/>
            <pc:sldMk cId="3287282341" sldId="264"/>
            <ac:picMk id="7" creationId="{273B96D4-0D99-B3D4-33ED-5487E37C8D41}"/>
          </ac:picMkLst>
        </pc:picChg>
        <pc:picChg chg="add mod">
          <ac:chgData name="Andrey Felipe dos Reis" userId="9d5880aa-6969-4780-9576-7e9e29415f3a" providerId="ADAL" clId="{FFDEEC01-1B6B-411C-B374-17662218371A}" dt="2023-04-22T13:04:22.023" v="897" actId="1035"/>
          <ac:picMkLst>
            <pc:docMk/>
            <pc:sldMk cId="3287282341" sldId="264"/>
            <ac:picMk id="8" creationId="{EF03989A-8545-AAA9-0150-D3FF24EA3778}"/>
          </ac:picMkLst>
        </pc:picChg>
      </pc:sldChg>
      <pc:sldChg chg="delSp modSp del mod modShow">
        <pc:chgData name="Andrey Felipe dos Reis" userId="9d5880aa-6969-4780-9576-7e9e29415f3a" providerId="ADAL" clId="{FFDEEC01-1B6B-411C-B374-17662218371A}" dt="2023-04-22T12:47:49.324" v="21" actId="47"/>
        <pc:sldMkLst>
          <pc:docMk/>
          <pc:sldMk cId="3376773446" sldId="264"/>
        </pc:sldMkLst>
        <pc:picChg chg="del mod modCrop">
          <ac:chgData name="Andrey Felipe dos Reis" userId="9d5880aa-6969-4780-9576-7e9e29415f3a" providerId="ADAL" clId="{FFDEEC01-1B6B-411C-B374-17662218371A}" dt="2023-04-22T12:47:37.479" v="18" actId="21"/>
          <ac:picMkLst>
            <pc:docMk/>
            <pc:sldMk cId="3376773446" sldId="264"/>
            <ac:picMk id="4" creationId="{8F908835-9866-1A43-ED6E-A70FCCBD59CB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14785"/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00-42F7-B574-7DBF11EB5D07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F9A61A"/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00-42F7-B574-7DBF11EB5D07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Planilha1!$D$2:$D$5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00-42F7-B574-7DBF11EB5D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390640"/>
        <c:axId val="195387760"/>
      </c:barChart>
      <c:catAx>
        <c:axId val="19539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5387760"/>
        <c:crosses val="autoZero"/>
        <c:auto val="1"/>
        <c:lblAlgn val="ctr"/>
        <c:lblOffset val="100"/>
        <c:noMultiLvlLbl val="0"/>
      </c:catAx>
      <c:valAx>
        <c:axId val="195387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5390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FE209B-DAB5-3C0B-0918-A55A2FBDA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D2816B6-B084-A55F-9955-5E4C6F6EE0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5C0B61-9B3A-4BCC-1D5C-AA50C1F05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7013-E335-4DAC-A24C-8F1A12EEF2C3}" type="datetimeFigureOut">
              <a:rPr lang="pt-BR" smtClean="0"/>
              <a:t>26/01/2024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3DDCA5-C173-B36A-D72B-B9E491511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6772B4F-CEE2-8F61-6B30-624DB3CC6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F3F2-782D-4604-AE16-83914F974F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773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8987-C94F-D6C6-8859-26E7A0567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9CA5B82-D853-1F44-9CDF-9727C5FEE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9D7B89-6E13-437A-E2A3-9E6C5E91E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7013-E335-4DAC-A24C-8F1A12EEF2C3}" type="datetimeFigureOut">
              <a:rPr lang="pt-BR" smtClean="0"/>
              <a:t>26/01/2024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E91D968-13EC-60E5-0842-EDB5192AC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DEBE92-7B17-F864-A252-11DE6350C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F3F2-782D-4604-AE16-83914F974F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9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4D33368-9239-7FE8-1103-D809221AED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BE402BC-50CA-BB68-CA51-807525DE1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5F9EDA-56E7-B807-9E2C-1BCA9AEB6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7013-E335-4DAC-A24C-8F1A12EEF2C3}" type="datetimeFigureOut">
              <a:rPr lang="pt-BR" smtClean="0"/>
              <a:t>26/01/2024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D9517C-CB1D-B791-A59F-0B45DEE33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A9F763-49F1-9562-7DED-1F14488B7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F3F2-782D-4604-AE16-83914F974F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6966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2540C2-112F-104D-4CBD-57844EBB2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E42301-7095-73C5-FB15-D5475A27E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508245-9AD0-4B00-3522-BC32AE5A6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7013-E335-4DAC-A24C-8F1A12EEF2C3}" type="datetimeFigureOut">
              <a:rPr lang="pt-BR" smtClean="0"/>
              <a:t>26/01/2024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596451-8AE4-2843-54E2-13305DC32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515251-EF3E-C80C-E56D-D61B2984F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F3F2-782D-4604-AE16-83914F974F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4933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4ADFAE-61EA-8AB1-3E2E-2F42710D8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1379864-90FA-1F54-086A-9CC358BF2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A2C49E-02E4-A910-458D-4D3FCEAB8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7013-E335-4DAC-A24C-8F1A12EEF2C3}" type="datetimeFigureOut">
              <a:rPr lang="pt-BR" smtClean="0"/>
              <a:t>26/01/2024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B04EDD-F846-D811-E95B-FD6E7BC91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9CC476D-4CEA-3755-732C-57B71D300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F3F2-782D-4604-AE16-83914F974F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819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39ADBF-A0C5-3EC2-489C-D57CEB1F4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BD4C69-F022-C7A8-8AE8-FF8033FCC9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B4B07D6-60F3-F553-0BBC-6976353CEA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CCC881-1D1C-A183-C9C5-7330391C5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7013-E335-4DAC-A24C-8F1A12EEF2C3}" type="datetimeFigureOut">
              <a:rPr lang="pt-BR" smtClean="0"/>
              <a:t>26/01/2024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9ACFACC-E365-9A91-F3A0-D8FF58260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415FCD5-CA22-0246-76AC-4938CA160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F3F2-782D-4604-AE16-83914F974F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085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AC2EB8-A536-3C07-AD3F-5D8705054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F4E75B4-D7BC-B103-3D29-0E27FB1EB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9582508-97F4-ACDF-3F9F-0C6BF23F7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EA1F5E9-625B-7D70-E52D-42F5A65255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F67023D-7B7A-1A68-5207-35E523EE62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FC396F2-C40F-BAF2-5AEB-24EB05DDD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7013-E335-4DAC-A24C-8F1A12EEF2C3}" type="datetimeFigureOut">
              <a:rPr lang="pt-BR" smtClean="0"/>
              <a:t>26/01/2024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1489877-1D0E-A648-2B7A-2375EDE4D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C9D8E21-950B-ADE6-72B7-88C0519E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F3F2-782D-4604-AE16-83914F974F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62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D48FB-B33A-291B-BDF5-A8ED69FCF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3AFB0A4-CE4E-105A-90B4-7854590B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7013-E335-4DAC-A24C-8F1A12EEF2C3}" type="datetimeFigureOut">
              <a:rPr lang="pt-BR" smtClean="0"/>
              <a:t>26/01/2024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9097D89-F552-F1DE-8287-445D48B72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B266F8A-5790-7145-8857-704B22F7E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F3F2-782D-4604-AE16-83914F974F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67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EA35E1A-8E62-5163-F762-795D1F6F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7013-E335-4DAC-A24C-8F1A12EEF2C3}" type="datetimeFigureOut">
              <a:rPr lang="pt-BR" smtClean="0"/>
              <a:t>26/01/2024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5A0ED18-BB9A-4F55-577F-095906A08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3CD2469-BD8B-6CEB-C152-0A3ABECBB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F3F2-782D-4604-AE16-83914F974F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664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06BF5-C314-B87C-9652-735C15399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21622B-C08C-EFA2-D704-848114C76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165F9AD-23B7-0DE5-AF15-F17AF0AE6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F6E2920-6F17-E128-E5D3-AD75FB4A6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7013-E335-4DAC-A24C-8F1A12EEF2C3}" type="datetimeFigureOut">
              <a:rPr lang="pt-BR" smtClean="0"/>
              <a:t>26/01/2024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7541BF5-8B97-6975-AEF1-BF3C57C51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946908-8FCF-3ACD-8B35-1CAF82F91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F3F2-782D-4604-AE16-83914F974F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941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E43AA0-A072-6C10-50A2-886D4EC8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A82EA79-50B2-833E-6FF2-9EF7D5F568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173E27C-5446-FBDA-219D-0A943B4B54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04100BC-D2E3-0225-35F8-F0F970DEF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7013-E335-4DAC-A24C-8F1A12EEF2C3}" type="datetimeFigureOut">
              <a:rPr lang="pt-BR" smtClean="0"/>
              <a:t>26/01/2024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AA9485E-19F4-FC46-C532-B947E9FF7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603FAD8-55FD-DB9B-81A7-9138837BB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F3F2-782D-4604-AE16-83914F974F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0642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9057AE1-9D49-3756-83E6-1BEFC4871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A5BE808-1A7F-F015-8EAC-61A7A6EA8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4F9C47-DB2D-5E5A-D252-215B949F5A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B7013-E335-4DAC-A24C-8F1A12EEF2C3}" type="datetimeFigureOut">
              <a:rPr lang="pt-BR" smtClean="0"/>
              <a:t>26/01/2024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A53B8C-9298-EB84-7547-55AFDAF2E7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962704-05A3-B5F9-380F-063C40DCAA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F3F2-782D-4604-AE16-83914F974F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484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xto, Carta&#10;&#10;Descrição gerada automaticamente">
            <a:extLst>
              <a:ext uri="{FF2B5EF4-FFF2-40B4-BE49-F238E27FC236}">
                <a16:creationId xmlns:a16="http://schemas.microsoft.com/office/drawing/2014/main" id="{907C8698-E172-5F9B-13B7-808300704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7947"/>
            <a:ext cx="12192000" cy="6875947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60F649A8-E1EA-C096-91BD-3B5AAB4CA8A1}"/>
              </a:ext>
            </a:extLst>
          </p:cNvPr>
          <p:cNvSpPr/>
          <p:nvPr/>
        </p:nvSpPr>
        <p:spPr>
          <a:xfrm flipH="1">
            <a:off x="1357753" y="4419601"/>
            <a:ext cx="665016" cy="665016"/>
          </a:xfrm>
          <a:prstGeom prst="ellipse">
            <a:avLst/>
          </a:prstGeom>
          <a:solidFill>
            <a:srgbClr val="014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508F93B-DB8D-3001-2E31-CF329E0FBCD0}"/>
              </a:ext>
            </a:extLst>
          </p:cNvPr>
          <p:cNvSpPr/>
          <p:nvPr/>
        </p:nvSpPr>
        <p:spPr>
          <a:xfrm flipH="1">
            <a:off x="2092020" y="4419601"/>
            <a:ext cx="665016" cy="665016"/>
          </a:xfrm>
          <a:prstGeom prst="ellipse">
            <a:avLst/>
          </a:prstGeom>
          <a:solidFill>
            <a:srgbClr val="F9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0FD6F9BC-0CA4-E74E-184E-CB67FBB7E8E8}"/>
              </a:ext>
            </a:extLst>
          </p:cNvPr>
          <p:cNvSpPr/>
          <p:nvPr/>
        </p:nvSpPr>
        <p:spPr>
          <a:xfrm flipH="1">
            <a:off x="2826287" y="4419601"/>
            <a:ext cx="665016" cy="665016"/>
          </a:xfrm>
          <a:prstGeom prst="ellipse">
            <a:avLst/>
          </a:prstGeom>
          <a:solidFill>
            <a:srgbClr val="F9ED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A2CB58E0-0BB5-5766-E530-246E87494299}"/>
              </a:ext>
            </a:extLst>
          </p:cNvPr>
          <p:cNvSpPr/>
          <p:nvPr/>
        </p:nvSpPr>
        <p:spPr>
          <a:xfrm flipH="1">
            <a:off x="3560554" y="4419600"/>
            <a:ext cx="665016" cy="66501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6511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drão do plano de fundo&#10;&#10;Descrição gerada automaticamente">
            <a:extLst>
              <a:ext uri="{FF2B5EF4-FFF2-40B4-BE49-F238E27FC236}">
                <a16:creationId xmlns:a16="http://schemas.microsoft.com/office/drawing/2014/main" id="{01B41428-CB01-C27C-2251-4DD3E93AD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47"/>
            <a:ext cx="12192000" cy="687594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8C23849-B8DA-3467-B907-D0C6B462F882}"/>
              </a:ext>
            </a:extLst>
          </p:cNvPr>
          <p:cNvSpPr txBox="1"/>
          <p:nvPr/>
        </p:nvSpPr>
        <p:spPr>
          <a:xfrm>
            <a:off x="1303676" y="4066312"/>
            <a:ext cx="3749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Insira o subtítulo e/ou tópicos aqui,</a:t>
            </a:r>
          </a:p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Máximo duas linhas.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C55842D-95D6-8FD5-B93B-C407F1B729E1}"/>
              </a:ext>
            </a:extLst>
          </p:cNvPr>
          <p:cNvSpPr txBox="1"/>
          <p:nvPr/>
        </p:nvSpPr>
        <p:spPr>
          <a:xfrm>
            <a:off x="1303676" y="3580284"/>
            <a:ext cx="526778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em Arial, </a:t>
            </a:r>
            <a:r>
              <a:rPr lang="pt-BR" sz="2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r>
              <a:rPr lang="pt-BR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tamanho 25.</a:t>
            </a:r>
          </a:p>
        </p:txBody>
      </p:sp>
    </p:spTree>
    <p:extLst>
      <p:ext uri="{BB962C8B-B14F-4D97-AF65-F5344CB8AC3E}">
        <p14:creationId xmlns:p14="http://schemas.microsoft.com/office/powerpoint/2010/main" val="3752051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D2430B6F-8626-FF34-24FA-053B1CADD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47"/>
            <a:ext cx="12192000" cy="687594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11B0765-E995-3191-8866-E505344F911A}"/>
              </a:ext>
            </a:extLst>
          </p:cNvPr>
          <p:cNvSpPr txBox="1"/>
          <p:nvPr/>
        </p:nvSpPr>
        <p:spPr>
          <a:xfrm>
            <a:off x="6844144" y="2967335"/>
            <a:ext cx="53206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Apresentação das Plataformas de Pesquisa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Amplifiquei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695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drão do plano de fundo&#10;&#10;Descrição gerada automaticamente">
            <a:extLst>
              <a:ext uri="{FF2B5EF4-FFF2-40B4-BE49-F238E27FC236}">
                <a16:creationId xmlns:a16="http://schemas.microsoft.com/office/drawing/2014/main" id="{CD246723-4697-F580-8E23-CA813A604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47"/>
            <a:ext cx="12192000" cy="687594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B630211-C12B-E6AF-FC64-46D3B15715FA}"/>
              </a:ext>
            </a:extLst>
          </p:cNvPr>
          <p:cNvSpPr txBox="1"/>
          <p:nvPr/>
        </p:nvSpPr>
        <p:spPr>
          <a:xfrm>
            <a:off x="1578190" y="938758"/>
            <a:ext cx="526778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b="1" dirty="0">
                <a:solidFill>
                  <a:srgbClr val="014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em Arial, </a:t>
            </a:r>
            <a:r>
              <a:rPr lang="pt-BR" sz="2500" b="1" dirty="0" err="1">
                <a:solidFill>
                  <a:srgbClr val="014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r>
              <a:rPr lang="pt-BR" sz="2500" b="1" dirty="0">
                <a:solidFill>
                  <a:srgbClr val="014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tamanho 25.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FFD4BF0-6C3F-244C-7B23-B3217B8AEA9F}"/>
              </a:ext>
            </a:extLst>
          </p:cNvPr>
          <p:cNvSpPr txBox="1"/>
          <p:nvPr/>
        </p:nvSpPr>
        <p:spPr>
          <a:xfrm>
            <a:off x="1578190" y="2003185"/>
            <a:ext cx="72571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14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 do texto de apoio em Arial regular, tamanho 18.</a:t>
            </a:r>
          </a:p>
          <a:p>
            <a:endParaRPr lang="pt-BR" dirty="0">
              <a:solidFill>
                <a:srgbClr val="0147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14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Dica: você pode selecionar as cores do texto/elementos buscando</a:t>
            </a:r>
          </a:p>
          <a:p>
            <a:r>
              <a:rPr lang="pt-BR" dirty="0">
                <a:solidFill>
                  <a:srgbClr val="014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‘Cores Recentes’ e/ou na ferramenta ‘Conta gotas’.</a:t>
            </a:r>
          </a:p>
        </p:txBody>
      </p:sp>
    </p:spTree>
    <p:extLst>
      <p:ext uri="{BB962C8B-B14F-4D97-AF65-F5344CB8AC3E}">
        <p14:creationId xmlns:p14="http://schemas.microsoft.com/office/powerpoint/2010/main" val="301507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Padrão do plano de fundo&#10;&#10;Descrição gerada automaticamente">
            <a:extLst>
              <a:ext uri="{FF2B5EF4-FFF2-40B4-BE49-F238E27FC236}">
                <a16:creationId xmlns:a16="http://schemas.microsoft.com/office/drawing/2014/main" id="{725FEFB0-A02D-C684-523A-78DB821A0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47"/>
            <a:ext cx="12192000" cy="6875947"/>
          </a:xfrm>
          <a:prstGeom prst="rect">
            <a:avLst/>
          </a:prstGeom>
        </p:spPr>
      </p:pic>
      <p:pic>
        <p:nvPicPr>
          <p:cNvPr id="5" name="Gráfico 4" descr="Imagem com preenchimento sólido">
            <a:extLst>
              <a:ext uri="{FF2B5EF4-FFF2-40B4-BE49-F238E27FC236}">
                <a16:creationId xmlns:a16="http://schemas.microsoft.com/office/drawing/2014/main" id="{224F267C-0C3D-ADBF-D84F-C6A8F8954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63412" y="1488477"/>
            <a:ext cx="4832588" cy="4832588"/>
          </a:xfrm>
          <a:prstGeom prst="rect">
            <a:avLst/>
          </a:prstGeom>
        </p:spPr>
      </p:pic>
      <p:pic>
        <p:nvPicPr>
          <p:cNvPr id="7" name="Gráfico 6" descr="Imagem com preenchimento sólido">
            <a:extLst>
              <a:ext uri="{FF2B5EF4-FFF2-40B4-BE49-F238E27FC236}">
                <a16:creationId xmlns:a16="http://schemas.microsoft.com/office/drawing/2014/main" id="{273B96D4-0D99-B3D4-33ED-5487E37C8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38431" y="1971530"/>
            <a:ext cx="2261680" cy="2261680"/>
          </a:xfrm>
          <a:prstGeom prst="rect">
            <a:avLst/>
          </a:prstGeom>
        </p:spPr>
      </p:pic>
      <p:pic>
        <p:nvPicPr>
          <p:cNvPr id="8" name="Gráfico 7" descr="Imagem com preenchimento sólido">
            <a:extLst>
              <a:ext uri="{FF2B5EF4-FFF2-40B4-BE49-F238E27FC236}">
                <a16:creationId xmlns:a16="http://schemas.microsoft.com/office/drawing/2014/main" id="{EF03989A-8545-AAA9-0150-D3FF24EA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38430" y="3537096"/>
            <a:ext cx="2261680" cy="226168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414632A-2B57-505F-B583-79462FB99F19}"/>
              </a:ext>
            </a:extLst>
          </p:cNvPr>
          <p:cNvSpPr txBox="1"/>
          <p:nvPr/>
        </p:nvSpPr>
        <p:spPr>
          <a:xfrm>
            <a:off x="1578190" y="938758"/>
            <a:ext cx="731482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b="1" dirty="0">
                <a:solidFill>
                  <a:srgbClr val="014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ilustrativo com o uso de imagens/ vídeos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ABAB6A0-FBCC-90AA-658F-F9EEB1876326}"/>
              </a:ext>
            </a:extLst>
          </p:cNvPr>
          <p:cNvSpPr txBox="1"/>
          <p:nvPr/>
        </p:nvSpPr>
        <p:spPr>
          <a:xfrm>
            <a:off x="1578190" y="1670672"/>
            <a:ext cx="9315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14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Atente-se para que os elementos não fiquem sobrepostos ou muito próximos do logotipo.</a:t>
            </a:r>
          </a:p>
        </p:txBody>
      </p:sp>
    </p:spTree>
    <p:extLst>
      <p:ext uri="{BB962C8B-B14F-4D97-AF65-F5344CB8AC3E}">
        <p14:creationId xmlns:p14="http://schemas.microsoft.com/office/powerpoint/2010/main" val="3287282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Padrão do plano de fundo&#10;&#10;Descrição gerada automaticamente">
            <a:extLst>
              <a:ext uri="{FF2B5EF4-FFF2-40B4-BE49-F238E27FC236}">
                <a16:creationId xmlns:a16="http://schemas.microsoft.com/office/drawing/2014/main" id="{725FEFB0-A02D-C684-523A-78DB821A0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47"/>
            <a:ext cx="12192000" cy="687594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E164CBE0-7EA3-0CA6-1D31-775797EC8EB0}"/>
              </a:ext>
            </a:extLst>
          </p:cNvPr>
          <p:cNvSpPr txBox="1"/>
          <p:nvPr/>
        </p:nvSpPr>
        <p:spPr>
          <a:xfrm>
            <a:off x="1578190" y="938758"/>
            <a:ext cx="621035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b="1" dirty="0">
                <a:solidFill>
                  <a:srgbClr val="014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ilustrativo com o uso de planilhas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E2A92467-420C-889A-2D53-3C682ACCDC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6486075"/>
              </p:ext>
            </p:extLst>
          </p:nvPr>
        </p:nvGraphicFramePr>
        <p:xfrm>
          <a:off x="1713346" y="1704103"/>
          <a:ext cx="6210354" cy="4114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A04832D9-AEEF-96AE-3015-E93B60423DE2}"/>
              </a:ext>
            </a:extLst>
          </p:cNvPr>
          <p:cNvSpPr txBox="1"/>
          <p:nvPr/>
        </p:nvSpPr>
        <p:spPr>
          <a:xfrm>
            <a:off x="8235631" y="3438337"/>
            <a:ext cx="3303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14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Atente-se para o uso correto</a:t>
            </a:r>
          </a:p>
          <a:p>
            <a:r>
              <a:rPr lang="pt-BR" dirty="0">
                <a:solidFill>
                  <a:srgbClr val="014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cores.</a:t>
            </a:r>
          </a:p>
        </p:txBody>
      </p:sp>
    </p:spTree>
    <p:extLst>
      <p:ext uri="{BB962C8B-B14F-4D97-AF65-F5344CB8AC3E}">
        <p14:creationId xmlns:p14="http://schemas.microsoft.com/office/powerpoint/2010/main" val="2077311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drão do plano de fundo&#10;&#10;Descrição gerada automaticamente">
            <a:extLst>
              <a:ext uri="{FF2B5EF4-FFF2-40B4-BE49-F238E27FC236}">
                <a16:creationId xmlns:a16="http://schemas.microsoft.com/office/drawing/2014/main" id="{150DFFEE-76EA-1023-8F1C-3DCC0276B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47"/>
            <a:ext cx="12192000" cy="687594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EB55301-53CB-33E5-EE3C-E02CED7803B5}"/>
              </a:ext>
            </a:extLst>
          </p:cNvPr>
          <p:cNvSpPr txBox="1"/>
          <p:nvPr/>
        </p:nvSpPr>
        <p:spPr>
          <a:xfrm>
            <a:off x="1578190" y="938758"/>
            <a:ext cx="526778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em Arial, </a:t>
            </a:r>
            <a:r>
              <a:rPr lang="pt-BR" sz="2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r>
              <a:rPr lang="pt-BR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tamanho 25.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6AB8E89-F789-67BA-6068-0EF586934062}"/>
              </a:ext>
            </a:extLst>
          </p:cNvPr>
          <p:cNvSpPr txBox="1"/>
          <p:nvPr/>
        </p:nvSpPr>
        <p:spPr>
          <a:xfrm>
            <a:off x="1578190" y="2003185"/>
            <a:ext cx="72571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 do texto de apoio em Arial regular, tamanho 18.</a:t>
            </a:r>
          </a:p>
          <a:p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Dica: você pode selecionar as cores do texto/elementos buscando</a:t>
            </a:r>
          </a:p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dirty="0">
                <a:solidFill>
                  <a:srgbClr val="F9ED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‘Cores Recentes’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e/ou na ferramenta </a:t>
            </a:r>
            <a:r>
              <a:rPr lang="pt-BR" dirty="0">
                <a:solidFill>
                  <a:srgbClr val="F9ED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‘Conta gotas’.</a:t>
            </a:r>
          </a:p>
        </p:txBody>
      </p:sp>
    </p:spTree>
    <p:extLst>
      <p:ext uri="{BB962C8B-B14F-4D97-AF65-F5344CB8AC3E}">
        <p14:creationId xmlns:p14="http://schemas.microsoft.com/office/powerpoint/2010/main" val="2023750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Padrão do plano de fundo&#10;&#10;Descrição gerada automaticamente">
            <a:extLst>
              <a:ext uri="{FF2B5EF4-FFF2-40B4-BE49-F238E27FC236}">
                <a16:creationId xmlns:a16="http://schemas.microsoft.com/office/drawing/2014/main" id="{F7B46ADD-4E3E-027D-708A-AC5462EFE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47"/>
            <a:ext cx="12192000" cy="687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483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93EC783483C349AE49D68654BBBD37" ma:contentTypeVersion="15" ma:contentTypeDescription="Crie um novo documento." ma:contentTypeScope="" ma:versionID="3b82fa245144d0c24d9f69a393b31479">
  <xsd:schema xmlns:xsd="http://www.w3.org/2001/XMLSchema" xmlns:xs="http://www.w3.org/2001/XMLSchema" xmlns:p="http://schemas.microsoft.com/office/2006/metadata/properties" xmlns:ns2="79dcb78a-f474-49c8-856b-8de8779b4f1b" xmlns:ns3="bd8439ca-3e90-45e9-a6c1-1fcfc56622bb" targetNamespace="http://schemas.microsoft.com/office/2006/metadata/properties" ma:root="true" ma:fieldsID="8064d368d0e982c8d82ba31798c6a28f" ns2:_="" ns3:_="">
    <xsd:import namespace="79dcb78a-f474-49c8-856b-8de8779b4f1b"/>
    <xsd:import namespace="bd8439ca-3e90-45e9-a6c1-1fcfc56622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dcb78a-f474-49c8-856b-8de8779b4f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Marcações de imagem" ma:readOnly="false" ma:fieldId="{5cf76f15-5ced-4ddc-b409-7134ff3c332f}" ma:taxonomyMulti="true" ma:sspId="7394431f-4a6d-4ef7-a09e-57ad562495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8439ca-3e90-45e9-a6c1-1fcfc56622b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d2eb4ee-e596-4243-9369-d30af479201b}" ma:internalName="TaxCatchAll" ma:showField="CatchAllData" ma:web="bd8439ca-3e90-45e9-a6c1-1fcfc56622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d8439ca-3e90-45e9-a6c1-1fcfc56622bb" xsi:nil="true"/>
    <lcf76f155ced4ddcb4097134ff3c332f xmlns="79dcb78a-f474-49c8-856b-8de8779b4f1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858F0DE-5CEE-40D3-A58E-36ABAF01DE57}"/>
</file>

<file path=customXml/itemProps2.xml><?xml version="1.0" encoding="utf-8"?>
<ds:datastoreItem xmlns:ds="http://schemas.openxmlformats.org/officeDocument/2006/customXml" ds:itemID="{45C7D9CE-C65A-4B4B-8D9A-F47DE2BC5B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908B9B-E2F2-48AF-8A99-49B8BA41C858}">
  <ds:schemaRefs>
    <ds:schemaRef ds:uri="http://schemas.microsoft.com/office/2006/metadata/properties"/>
    <ds:schemaRef ds:uri="http://schemas.microsoft.com/office/infopath/2007/PartnerControls"/>
    <ds:schemaRef ds:uri="68ccb642-d8a8-4548-b905-26f59a46deac"/>
    <ds:schemaRef ds:uri="52d14ecd-a310-40fc-bf87-4f78f3c8d93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164</Words>
  <Application>Microsoft Office PowerPoint</Application>
  <PresentationFormat>Widescreen</PresentationFormat>
  <Paragraphs>22</Paragraphs>
  <Slides>8</Slides>
  <Notes>0</Notes>
  <HiddenSlides>1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Andrey Felipe dos Reis</dc:creator>
  <cp:lastModifiedBy>Emanuel Dumke Dalla Roza</cp:lastModifiedBy>
  <cp:revision>1</cp:revision>
  <dcterms:created xsi:type="dcterms:W3CDTF">2023-04-21T12:33:44Z</dcterms:created>
  <dcterms:modified xsi:type="dcterms:W3CDTF">2024-01-26T13:09:50Z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0x010100D8829F593D2D554CAAF570BAEAE8DD3D</vt:lpwstr>
  </property>
  <property fmtid="{D5CDD505-2E9C-101B-9397-08002B2CF9AE}" pid="3" name="MediaServiceImageTags">
    <vt:lpwstr/>
  </property>
</Properties>
</file>